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Lato Black"/>
      <p:bold r:id="rId21"/>
      <p:boldItalic r:id="rId22"/>
    </p:embeddedFont>
    <p:embeddedFont>
      <p:font typeface="Roboto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hLAymfGcKRZAPhxgJ+pGptct8A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LatoBlack-boldItalic.fntdata"/><Relationship Id="rId21" Type="http://schemas.openxmlformats.org/officeDocument/2006/relationships/font" Target="fonts/LatoBlack-bold.fntdata"/><Relationship Id="rId24" Type="http://schemas.openxmlformats.org/officeDocument/2006/relationships/font" Target="fonts/RobotoLight-bold.fntdata"/><Relationship Id="rId23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Italic.fntdata"/><Relationship Id="rId25" Type="http://schemas.openxmlformats.org/officeDocument/2006/relationships/font" Target="fonts/RobotoLight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ato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19cd630d7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d19cd630d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19cd630d7_1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d19cd630d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0dcd9ab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0dcd9ab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3.224.48.149/api/add" TargetMode="External"/><Relationship Id="rId4" Type="http://schemas.openxmlformats.org/officeDocument/2006/relationships/hyperlink" Target="http://3.224.48.149/api/ad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1715300"/>
            <a:ext cx="9151201" cy="68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/>
          <p:nvPr/>
        </p:nvSpPr>
        <p:spPr>
          <a:xfrm rot="-5400000">
            <a:off x="3877950" y="-122550"/>
            <a:ext cx="1380900" cy="9151200"/>
          </a:xfrm>
          <a:prstGeom prst="flowChartDelay">
            <a:avLst/>
          </a:prstGeom>
          <a:solidFill>
            <a:srgbClr val="FFFFFF"/>
          </a:solidFill>
          <a:ln>
            <a:noFill/>
          </a:ln>
          <a:effectLst>
            <a:outerShdw blurRad="214313" rotWithShape="0" algn="bl" dist="9525">
              <a:srgbClr val="000000">
                <a:alpha val="2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/>
          <p:nvPr>
            <p:ph idx="1" type="subTitle"/>
          </p:nvPr>
        </p:nvSpPr>
        <p:spPr>
          <a:xfrm>
            <a:off x="3005999" y="2456550"/>
            <a:ext cx="3216045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Helping farmers focus on what they do best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063" y="4235636"/>
            <a:ext cx="1261519" cy="81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6560" y="4212575"/>
            <a:ext cx="1398233" cy="8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5188" y="4302656"/>
            <a:ext cx="1532769" cy="67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3397" y="4318598"/>
            <a:ext cx="1532750" cy="65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6723" y="748799"/>
            <a:ext cx="3657754" cy="1707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cuba UC | LinkedIn" id="62" name="Google Shape;62;p1"/>
          <p:cNvPicPr preferRelativeResize="0"/>
          <p:nvPr/>
        </p:nvPicPr>
        <p:blipFill rotWithShape="1">
          <a:blip r:embed="rId9">
            <a:alphaModFix/>
          </a:blip>
          <a:srcRect b="36907" l="0" r="0" t="34583"/>
          <a:stretch/>
        </p:blipFill>
        <p:spPr>
          <a:xfrm>
            <a:off x="7239000" y="4369542"/>
            <a:ext cx="1905000" cy="54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9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99" y="197300"/>
            <a:ext cx="471343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>
            <p:ph type="title"/>
          </p:nvPr>
        </p:nvSpPr>
        <p:spPr>
          <a:xfrm>
            <a:off x="674149" y="197300"/>
            <a:ext cx="3327209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solidFill>
                  <a:srgbClr val="007C91"/>
                </a:solidFill>
                <a:latin typeface="Lato Black"/>
                <a:ea typeface="Lato Black"/>
                <a:cs typeface="Lato Black"/>
                <a:sym typeface="Lato Black"/>
              </a:rPr>
              <a:t>Temario</a:t>
            </a:r>
            <a:endParaRPr sz="1800">
              <a:solidFill>
                <a:srgbClr val="007C9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0" y="1986974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Avances modelo detección y conteo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¿Como se verá en nuestra plataforma?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4">
            <a:alphaModFix/>
          </a:blip>
          <a:srcRect b="0" l="-33850" r="33850" t="0"/>
          <a:stretch/>
        </p:blipFill>
        <p:spPr>
          <a:xfrm>
            <a:off x="2232750" y="0"/>
            <a:ext cx="6911249" cy="413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99" y="127275"/>
            <a:ext cx="471343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 txBox="1"/>
          <p:nvPr>
            <p:ph type="title"/>
          </p:nvPr>
        </p:nvSpPr>
        <p:spPr>
          <a:xfrm>
            <a:off x="650750" y="127275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Endpoint </a:t>
            </a: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Visión</a:t>
            </a: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 Computacional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650750" y="660025"/>
            <a:ext cx="814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/>
              <a:t>Independiente de la app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Totalmente </a:t>
            </a:r>
            <a:r>
              <a:rPr lang="es-ES" sz="1800"/>
              <a:t>asíncrono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>
                <a:solidFill>
                  <a:schemeClr val="dk1"/>
                </a:solidFill>
              </a:rPr>
              <a:t>Procesar imágenes toma tiempo</a:t>
            </a:r>
            <a:endParaRPr sz="18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Basado en una cola de procesamiento</a:t>
            </a:r>
            <a:endParaRPr sz="1800"/>
          </a:p>
        </p:txBody>
      </p:sp>
      <p:sp>
        <p:nvSpPr>
          <p:cNvPr id="79" name="Google Shape;79;p3"/>
          <p:cNvSpPr txBox="1"/>
          <p:nvPr/>
        </p:nvSpPr>
        <p:spPr>
          <a:xfrm>
            <a:off x="0" y="2340425"/>
            <a:ext cx="4768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POST add web-&gt;ep 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Añade</a:t>
            </a:r>
            <a:r>
              <a:rPr lang="es-ES" sz="1600"/>
              <a:t> una imagen a la cola / devuelve ok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POST notificar ep-&gt;web 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avisa cuando una img se termino de procesar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POST fetch web -&gt; ep 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Pide resultados de procesamiento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app es la pag web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600"/>
              <a:t>endpoint es procesamiento imgs</a:t>
            </a:r>
            <a:endParaRPr sz="1600"/>
          </a:p>
        </p:txBody>
      </p:sp>
      <p:pic>
        <p:nvPicPr>
          <p:cNvPr id="80" name="Google Shape;8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175" y="2340425"/>
            <a:ext cx="4193930" cy="27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5397125" y="1846375"/>
            <a:ext cx="36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Funcionamiento de add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d19cd630d7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99" y="127275"/>
            <a:ext cx="471343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d19cd630d7_1_29"/>
          <p:cNvSpPr txBox="1"/>
          <p:nvPr>
            <p:ph type="title"/>
          </p:nvPr>
        </p:nvSpPr>
        <p:spPr>
          <a:xfrm>
            <a:off x="650750" y="127275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Endpoint Visión Computacional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8" name="Google Shape;88;gd19cd630d7_1_29"/>
          <p:cNvSpPr txBox="1"/>
          <p:nvPr/>
        </p:nvSpPr>
        <p:spPr>
          <a:xfrm>
            <a:off x="650750" y="1439575"/>
            <a:ext cx="2572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{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"api_key": string,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"img_id": int,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"img_url": string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}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" name="Google Shape;89;gd19cd630d7_1_29"/>
          <p:cNvSpPr txBox="1"/>
          <p:nvPr>
            <p:ph type="title"/>
          </p:nvPr>
        </p:nvSpPr>
        <p:spPr>
          <a:xfrm>
            <a:off x="650750" y="678950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latin typeface="Lato"/>
                <a:ea typeface="Lato"/>
                <a:cs typeface="Lato"/>
                <a:sym typeface="Lato"/>
              </a:rPr>
              <a:t>…/api/add     (POST)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gd19cd630d7_1_29"/>
          <p:cNvSpPr txBox="1"/>
          <p:nvPr>
            <p:ph type="title"/>
          </p:nvPr>
        </p:nvSpPr>
        <p:spPr>
          <a:xfrm>
            <a:off x="650750" y="2985325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Respuesta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1" name="Google Shape;91;gd19cd630d7_1_29"/>
          <p:cNvSpPr txBox="1"/>
          <p:nvPr>
            <p:ph type="title"/>
          </p:nvPr>
        </p:nvSpPr>
        <p:spPr>
          <a:xfrm>
            <a:off x="690975" y="1150550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400">
                <a:latin typeface="Lato Black"/>
                <a:ea typeface="Lato Black"/>
                <a:cs typeface="Lato Black"/>
                <a:sym typeface="Lato Black"/>
              </a:rPr>
              <a:t>Una imagen</a:t>
            </a:r>
            <a:endParaRPr sz="14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2" name="Google Shape;92;gd19cd630d7_1_29"/>
          <p:cNvSpPr txBox="1"/>
          <p:nvPr/>
        </p:nvSpPr>
        <p:spPr>
          <a:xfrm>
            <a:off x="650750" y="3388800"/>
            <a:ext cx="257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{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"timestamp": int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}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d19cd630d7_1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99" y="127275"/>
            <a:ext cx="471343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d19cd630d7_1_42"/>
          <p:cNvSpPr txBox="1"/>
          <p:nvPr>
            <p:ph type="title"/>
          </p:nvPr>
        </p:nvSpPr>
        <p:spPr>
          <a:xfrm>
            <a:off x="650750" y="127275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Endpoint Visión Computacional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9" name="Google Shape;99;gd19cd630d7_1_42"/>
          <p:cNvSpPr txBox="1"/>
          <p:nvPr/>
        </p:nvSpPr>
        <p:spPr>
          <a:xfrm>
            <a:off x="650750" y="1439575"/>
            <a:ext cx="681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{   "api_key": string,   "img_id": int , (opcional)</a:t>
            </a:r>
            <a:r>
              <a:rPr lang="es-ES" sz="1800">
                <a:solidFill>
                  <a:schemeClr val="dk1"/>
                </a:solidFill>
              </a:rPr>
              <a:t>"timestamp":int</a:t>
            </a:r>
            <a:r>
              <a:rPr lang="es-ES" sz="1800"/>
              <a:t>  }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" name="Google Shape;100;gd19cd630d7_1_42"/>
          <p:cNvSpPr txBox="1"/>
          <p:nvPr>
            <p:ph type="title"/>
          </p:nvPr>
        </p:nvSpPr>
        <p:spPr>
          <a:xfrm>
            <a:off x="650750" y="678950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latin typeface="Lato"/>
                <a:ea typeface="Lato"/>
                <a:cs typeface="Lato"/>
                <a:sym typeface="Lato"/>
              </a:rPr>
              <a:t>…/api/fetch     (POST)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gd19cd630d7_1_42"/>
          <p:cNvSpPr txBox="1"/>
          <p:nvPr>
            <p:ph type="title"/>
          </p:nvPr>
        </p:nvSpPr>
        <p:spPr>
          <a:xfrm>
            <a:off x="650750" y="2173825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800">
                <a:latin typeface="Lato Black"/>
                <a:ea typeface="Lato Black"/>
                <a:cs typeface="Lato Black"/>
                <a:sym typeface="Lato Black"/>
              </a:rPr>
              <a:t>Respuesta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2" name="Google Shape;102;gd19cd630d7_1_42"/>
          <p:cNvSpPr txBox="1"/>
          <p:nvPr>
            <p:ph type="title"/>
          </p:nvPr>
        </p:nvSpPr>
        <p:spPr>
          <a:xfrm>
            <a:off x="747150" y="1150550"/>
            <a:ext cx="5082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400">
                <a:latin typeface="Lato Black"/>
                <a:ea typeface="Lato Black"/>
                <a:cs typeface="Lato Black"/>
                <a:sym typeface="Lato Black"/>
              </a:rPr>
              <a:t>Una imagen </a:t>
            </a:r>
            <a:endParaRPr sz="14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3" name="Google Shape;103;gd19cd630d7_1_42"/>
          <p:cNvSpPr txBox="1"/>
          <p:nvPr/>
        </p:nvSpPr>
        <p:spPr>
          <a:xfrm>
            <a:off x="650750" y="2733175"/>
            <a:ext cx="386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{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"status": int,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</a:t>
            </a:r>
            <a:r>
              <a:rPr lang="es-ES" sz="1800">
                <a:solidFill>
                  <a:schemeClr val="dk1"/>
                </a:solidFill>
              </a:rPr>
              <a:t>"count":int,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"detection_url": string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}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" name="Google Shape;104;gd19cd630d7_1_42"/>
          <p:cNvSpPr txBox="1"/>
          <p:nvPr/>
        </p:nvSpPr>
        <p:spPr>
          <a:xfrm>
            <a:off x="5094750" y="2684650"/>
            <a:ext cx="3866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Posibles casos: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Resultados listos: Entrega los resultados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En cola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/>
              <a:t>Error en procesamiento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0dcd9ab77_0_0"/>
          <p:cNvSpPr/>
          <p:nvPr/>
        </p:nvSpPr>
        <p:spPr>
          <a:xfrm>
            <a:off x="2347775" y="284100"/>
            <a:ext cx="1284000" cy="20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10dcd9ab77_0_0"/>
          <p:cNvSpPr txBox="1"/>
          <p:nvPr/>
        </p:nvSpPr>
        <p:spPr>
          <a:xfrm>
            <a:off x="2347825" y="360100"/>
            <a:ext cx="142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Maquina procesamiento</a:t>
            </a:r>
            <a:endParaRPr/>
          </a:p>
        </p:txBody>
      </p:sp>
      <p:sp>
        <p:nvSpPr>
          <p:cNvPr id="111" name="Google Shape;111;g110dcd9ab77_0_0"/>
          <p:cNvSpPr txBox="1"/>
          <p:nvPr/>
        </p:nvSpPr>
        <p:spPr>
          <a:xfrm>
            <a:off x="96075" y="679725"/>
            <a:ext cx="21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post desde BE pag web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img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img url</a:t>
            </a:r>
            <a:endParaRPr/>
          </a:p>
        </p:txBody>
      </p:sp>
      <p:sp>
        <p:nvSpPr>
          <p:cNvPr id="112" name="Google Shape;112;g110dcd9ab77_0_0"/>
          <p:cNvSpPr txBox="1"/>
          <p:nvPr/>
        </p:nvSpPr>
        <p:spPr>
          <a:xfrm>
            <a:off x="70575" y="1643475"/>
            <a:ext cx="2161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curl --data "{\"api_key\":\"12345\",\"img_id\":3,\"img_url\":\"3.jpg\"}" --request POST --header "Content-Type:application/json"</a:t>
            </a:r>
            <a:r>
              <a:rPr lang="es-ES" sz="1000">
                <a:solidFill>
                  <a:srgbClr val="202124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s-ES" sz="1000" u="sng">
                <a:solidFill>
                  <a:srgbClr val="3367D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http://3.224.48.149:80/api/add</a:t>
            </a:r>
            <a:endParaRPr/>
          </a:p>
        </p:txBody>
      </p:sp>
      <p:cxnSp>
        <p:nvCxnSpPr>
          <p:cNvPr id="113" name="Google Shape;113;g110dcd9ab77_0_0"/>
          <p:cNvCxnSpPr/>
          <p:nvPr/>
        </p:nvCxnSpPr>
        <p:spPr>
          <a:xfrm>
            <a:off x="314500" y="1602900"/>
            <a:ext cx="22521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4" name="Google Shape;114;g110dcd9ab77_0_0"/>
          <p:cNvGrpSpPr/>
          <p:nvPr/>
        </p:nvGrpSpPr>
        <p:grpSpPr>
          <a:xfrm>
            <a:off x="2347775" y="3063550"/>
            <a:ext cx="1156600" cy="1158300"/>
            <a:chOff x="2881175" y="3215950"/>
            <a:chExt cx="1156600" cy="1158300"/>
          </a:xfrm>
        </p:grpSpPr>
        <p:sp>
          <p:nvSpPr>
            <p:cNvPr id="115" name="Google Shape;115;g110dcd9ab77_0_0"/>
            <p:cNvSpPr/>
            <p:nvPr/>
          </p:nvSpPr>
          <p:spPr>
            <a:xfrm>
              <a:off x="2881175" y="3215950"/>
              <a:ext cx="1156500" cy="1075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110dcd9ab77_0_0"/>
            <p:cNvSpPr txBox="1"/>
            <p:nvPr/>
          </p:nvSpPr>
          <p:spPr>
            <a:xfrm>
              <a:off x="2972475" y="3327550"/>
              <a:ext cx="1065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/>
                <a:t>S3 Original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/>
                <a:t>/1.jpg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/>
                <a:t>/2.jpg</a:t>
              </a:r>
              <a:endParaRPr/>
            </a:p>
          </p:txBody>
        </p:sp>
      </p:grpSp>
      <p:sp>
        <p:nvSpPr>
          <p:cNvPr id="117" name="Google Shape;117;g110dcd9ab77_0_0"/>
          <p:cNvSpPr/>
          <p:nvPr/>
        </p:nvSpPr>
        <p:spPr>
          <a:xfrm>
            <a:off x="4332150" y="481800"/>
            <a:ext cx="2485500" cy="16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g110dcd9ab77_0_0"/>
          <p:cNvCxnSpPr>
            <a:stCxn id="109" idx="3"/>
            <a:endCxn id="117" idx="1"/>
          </p:cNvCxnSpPr>
          <p:nvPr/>
        </p:nvCxnSpPr>
        <p:spPr>
          <a:xfrm>
            <a:off x="3631775" y="1318800"/>
            <a:ext cx="70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g110dcd9ab77_0_0"/>
          <p:cNvCxnSpPr/>
          <p:nvPr/>
        </p:nvCxnSpPr>
        <p:spPr>
          <a:xfrm rot="10800000">
            <a:off x="2692950" y="2373725"/>
            <a:ext cx="0" cy="66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g110dcd9ab77_0_0"/>
          <p:cNvSpPr txBox="1"/>
          <p:nvPr/>
        </p:nvSpPr>
        <p:spPr>
          <a:xfrm>
            <a:off x="4448850" y="572025"/>
            <a:ext cx="225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S3 Procesado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/1.jpg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/2.jpg</a:t>
            </a:r>
            <a:endParaRPr/>
          </a:p>
        </p:txBody>
      </p:sp>
      <p:sp>
        <p:nvSpPr>
          <p:cNvPr id="121" name="Google Shape;121;g110dcd9ab77_0_0"/>
          <p:cNvSpPr/>
          <p:nvPr/>
        </p:nvSpPr>
        <p:spPr>
          <a:xfrm>
            <a:off x="4448850" y="2521000"/>
            <a:ext cx="1745100" cy="14103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PSG</a:t>
            </a:r>
            <a:endParaRPr/>
          </a:p>
        </p:txBody>
      </p:sp>
      <p:cxnSp>
        <p:nvCxnSpPr>
          <p:cNvPr id="122" name="Google Shape;122;g110dcd9ab77_0_0"/>
          <p:cNvCxnSpPr/>
          <p:nvPr/>
        </p:nvCxnSpPr>
        <p:spPr>
          <a:xfrm>
            <a:off x="3520475" y="2353500"/>
            <a:ext cx="923100" cy="62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g110dcd9ab77_0_0"/>
          <p:cNvSpPr txBox="1"/>
          <p:nvPr/>
        </p:nvSpPr>
        <p:spPr>
          <a:xfrm>
            <a:off x="3841200" y="4063175"/>
            <a:ext cx="5607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img_id | img_url | last_detected | last_status | grape_count | detect_url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--------+---------+---------------+-------------+-------------+------------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	50 | 50.jpg  |	1643231751 |       	0 |      	62 | 50.jpg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</a:rPr>
              <a:t> 	20 | 20.jpg  |	1643389845 |       	0 |      	57 | 20.jpg</a:t>
            </a:r>
            <a:endParaRPr/>
          </a:p>
        </p:txBody>
      </p:sp>
      <p:sp>
        <p:nvSpPr>
          <p:cNvPr id="124" name="Google Shape;124;g110dcd9ab77_0_0"/>
          <p:cNvSpPr txBox="1"/>
          <p:nvPr/>
        </p:nvSpPr>
        <p:spPr>
          <a:xfrm>
            <a:off x="6982800" y="481800"/>
            <a:ext cx="21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Cambiar S3 por almacenamiento local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1715300"/>
            <a:ext cx="9151201" cy="685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/>
          <p:nvPr/>
        </p:nvSpPr>
        <p:spPr>
          <a:xfrm rot="-5400000">
            <a:off x="3877950" y="-122550"/>
            <a:ext cx="1380900" cy="9151200"/>
          </a:xfrm>
          <a:prstGeom prst="flowChartDelay">
            <a:avLst/>
          </a:prstGeom>
          <a:solidFill>
            <a:srgbClr val="FFFFFF"/>
          </a:solidFill>
          <a:ln>
            <a:noFill/>
          </a:ln>
          <a:effectLst>
            <a:outerShdw blurRad="214313" rotWithShape="0" algn="bl" dist="9525">
              <a:srgbClr val="000000">
                <a:alpha val="2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>
            <p:ph idx="1" type="subTitle"/>
          </p:nvPr>
        </p:nvSpPr>
        <p:spPr>
          <a:xfrm>
            <a:off x="3005999" y="2456550"/>
            <a:ext cx="3216045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Helping farmers focus on what they do best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2" name="Google Shape;1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063" y="4235636"/>
            <a:ext cx="1261519" cy="81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6560" y="4212575"/>
            <a:ext cx="1398233" cy="8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5188" y="4302656"/>
            <a:ext cx="1532769" cy="67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43397" y="4318598"/>
            <a:ext cx="1532750" cy="65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6723" y="748799"/>
            <a:ext cx="3657754" cy="1707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cuba UC | LinkedIn" id="137" name="Google Shape;137;p8"/>
          <p:cNvPicPr preferRelativeResize="0"/>
          <p:nvPr/>
        </p:nvPicPr>
        <p:blipFill rotWithShape="1">
          <a:blip r:embed="rId9">
            <a:alphaModFix/>
          </a:blip>
          <a:srcRect b="36907" l="0" r="0" t="34583"/>
          <a:stretch/>
        </p:blipFill>
        <p:spPr>
          <a:xfrm>
            <a:off x="7239000" y="4369542"/>
            <a:ext cx="1905000" cy="54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Horacio Contreras</dc:creator>
</cp:coreProperties>
</file>